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ABHISHEK 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>
                <a:solidFill>
                  <a:srgbClr val="161D23"/>
                </a:solidFill>
              </a:rPr>
              <a:t>STU678f727ceb5f31737454204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GLOBAL ACADEMY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291A-1B2E-1458-0FD6-9CB768A3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167778"/>
            <a:ext cx="6548034" cy="3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445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project successfully demonstrates the development of a scalable and efficient food delivery application using the MERN stack. The platform offers a user-friendly interface, seamless restaurant management, and a secure ordering system. Future enhancements may include AI-driven recommendations, a loyalty program, and integration with delivery partners for automated dispatching.</a:t>
            </a: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5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A Service for Delivering Food (Zomato Clone) with MERN Technology 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The Food Delivery Application is a web-based platform that allows users to browse menus, place orders, and track deliveries in real time.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It leverages the MERN stack (MongoDB, Express.js, React.js, and Node.js) to ensure seamless functionality and scalability.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The platform incorporates secure user authentication, restaurant management, and an efficient order processing system.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This project aims to provide an intuitive and robust solution to improve the food delivery experience.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0585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With the rise in demand for online food delivery services, many existing platforms face challenges such as inefficient order management, high delivery time, and limited restaurant options. There is a need for a robust and user-friendly food delivery application that provides a seamless ordering experience, real-time tracking, and efficient restaurant management.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805" y="1142014"/>
            <a:ext cx="5055021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The Food Delivery Application (Zomato Clone) allows users to explore a variety of restaurants, select food items, and place orders effortlessly. Restaurants can manage their menus and orders efficiently. 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Key features include: </a:t>
            </a:r>
          </a:p>
          <a:p>
            <a:pPr marL="285750" lvl="2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User Authentication: Secure login and registration.</a:t>
            </a:r>
          </a:p>
          <a:p>
            <a:pPr marL="285750" lvl="2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Restaurant Management: Add, update, and remove restaurant details.</a:t>
            </a:r>
          </a:p>
          <a:p>
            <a:pPr marL="285750" lvl="2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Order Placement &amp; Tracking: Real-time order updates and tracking. </a:t>
            </a:r>
          </a:p>
          <a:p>
            <a:pPr marL="285750" lvl="2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Admin Dashboard: Manage users, restaurants, and orders.</a:t>
            </a: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To address the existing challenges in online food delivery, this application incorporates: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responsive user interface built with React.js for seamless navigation.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Backend services using Node.js and Express.js to handle requests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MongoDB for a scalable database structure to store user, restaurant, and order details.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JWT-based authentication for secure access control.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WebSocket for real-time order status updates and tracking.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4445003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Frontend: React.js, HTML, CSS, Bootstrap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Backend: Node.js, Express.js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Database: MongoDB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Real-time Updates: WebSocket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Hosting &amp; Deployment: </a:t>
            </a:r>
            <a:r>
              <a:rPr lang="en-US" dirty="0" err="1">
                <a:latin typeface="+mn-lt"/>
              </a:rPr>
              <a:t>Vercel</a:t>
            </a:r>
            <a:r>
              <a:rPr lang="en-US" dirty="0">
                <a:latin typeface="+mn-lt"/>
              </a:rPr>
              <a:t> (Frontend), AWS/Heroku (Backend)	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60BD-02EF-988F-E610-CC53EBFF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7" y="1290376"/>
            <a:ext cx="7534758" cy="33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78574-B3B5-7C18-3C3C-EA9DEB52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243418"/>
            <a:ext cx="6548034" cy="3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3491</TotalTime>
  <Words>489</Words>
  <Application>Microsoft Office PowerPoint</Application>
  <PresentationFormat>On-screen Show (16:9)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Abhishek K</cp:lastModifiedBy>
  <cp:revision>56</cp:revision>
  <dcterms:modified xsi:type="dcterms:W3CDTF">2025-03-10T11:58:41Z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